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3"/>
  </p:notesMasterIdLst>
  <p:sldIdLst>
    <p:sldId id="256" r:id="rId5"/>
    <p:sldId id="257" r:id="rId6"/>
    <p:sldId id="258" r:id="rId7"/>
    <p:sldId id="259" r:id="rId8"/>
    <p:sldId id="260" r:id="rId9"/>
    <p:sldId id="261" r:id="rId10"/>
    <p:sldId id="262" r:id="rId11"/>
    <p:sldId id="263" r:id="rId1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snapToObjects="1">
      <p:cViewPr>
        <p:scale>
          <a:sx n="25" d="100"/>
          <a:sy n="25" d="100"/>
        </p:scale>
        <p:origin x="1260" y="3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Chammings" userId="0e1f5bd7-6752-49d0-a9c2-0f0b162436c5" providerId="ADAL" clId="{63BA2730-CF1B-4027-B8E3-EF2B4D138965}"/>
    <pc:docChg chg="custSel modSld">
      <pc:chgData name="Nicole Chammings" userId="0e1f5bd7-6752-49d0-a9c2-0f0b162436c5" providerId="ADAL" clId="{63BA2730-CF1B-4027-B8E3-EF2B4D138965}" dt="2021-12-13T02:32:53.274" v="315" actId="20577"/>
      <pc:docMkLst>
        <pc:docMk/>
      </pc:docMkLst>
      <pc:sldChg chg="modSp">
        <pc:chgData name="Nicole Chammings" userId="0e1f5bd7-6752-49d0-a9c2-0f0b162436c5" providerId="ADAL" clId="{63BA2730-CF1B-4027-B8E3-EF2B4D138965}" dt="2021-12-13T02:26:34.069" v="4" actId="1036"/>
        <pc:sldMkLst>
          <pc:docMk/>
          <pc:sldMk cId="0" sldId="256"/>
        </pc:sldMkLst>
        <pc:spChg chg="mod">
          <ac:chgData name="Nicole Chammings" userId="0e1f5bd7-6752-49d0-a9c2-0f0b162436c5" providerId="ADAL" clId="{63BA2730-CF1B-4027-B8E3-EF2B4D138965}" dt="2021-12-13T02:26:34.069" v="4" actId="1036"/>
          <ac:spMkLst>
            <pc:docMk/>
            <pc:sldMk cId="0" sldId="256"/>
            <ac:spMk id="152" creationId="{00000000-0000-0000-0000-000000000000}"/>
          </ac:spMkLst>
        </pc:spChg>
      </pc:sldChg>
      <pc:sldChg chg="modSp modNotesTx">
        <pc:chgData name="Nicole Chammings" userId="0e1f5bd7-6752-49d0-a9c2-0f0b162436c5" providerId="ADAL" clId="{63BA2730-CF1B-4027-B8E3-EF2B4D138965}" dt="2021-12-13T02:27:59.969" v="130" actId="20577"/>
        <pc:sldMkLst>
          <pc:docMk/>
          <pc:sldMk cId="0" sldId="259"/>
        </pc:sldMkLst>
        <pc:spChg chg="mod">
          <ac:chgData name="Nicole Chammings" userId="0e1f5bd7-6752-49d0-a9c2-0f0b162436c5" providerId="ADAL" clId="{63BA2730-CF1B-4027-B8E3-EF2B4D138965}" dt="2021-12-13T02:27:00.371" v="9" actId="20577"/>
          <ac:spMkLst>
            <pc:docMk/>
            <pc:sldMk cId="0" sldId="259"/>
            <ac:spMk id="175" creationId="{00000000-0000-0000-0000-000000000000}"/>
          </ac:spMkLst>
        </pc:spChg>
      </pc:sldChg>
      <pc:sldChg chg="modNotesTx">
        <pc:chgData name="Nicole Chammings" userId="0e1f5bd7-6752-49d0-a9c2-0f0b162436c5" providerId="ADAL" clId="{63BA2730-CF1B-4027-B8E3-EF2B4D138965}" dt="2021-12-13T02:31:57.167" v="208" actId="20577"/>
        <pc:sldMkLst>
          <pc:docMk/>
          <pc:sldMk cId="0" sldId="261"/>
        </pc:sldMkLst>
      </pc:sldChg>
      <pc:sldChg chg="modNotesTx">
        <pc:chgData name="Nicole Chammings" userId="0e1f5bd7-6752-49d0-a9c2-0f0b162436c5" providerId="ADAL" clId="{63BA2730-CF1B-4027-B8E3-EF2B4D138965}" dt="2021-12-13T02:32:53.274" v="315" actId="20577"/>
        <pc:sldMkLst>
          <pc:docMk/>
          <pc:sldMk cId="0" sldId="26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Younger students can be encouraged to write “I remember ..” then illustrate their memories to tell a story!</a:t>
            </a:r>
          </a:p>
        </p:txBody>
      </p:sp>
    </p:spTree>
    <p:extLst>
      <p:ext uri="{BB962C8B-B14F-4D97-AF65-F5344CB8AC3E}">
        <p14:creationId xmlns:p14="http://schemas.microsoft.com/office/powerpoint/2010/main" val="3092814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Younger students can work together as a group to create a class list of words!</a:t>
            </a:r>
          </a:p>
        </p:txBody>
      </p:sp>
    </p:spTree>
    <p:extLst>
      <p:ext uri="{BB962C8B-B14F-4D97-AF65-F5344CB8AC3E}">
        <p14:creationId xmlns:p14="http://schemas.microsoft.com/office/powerpoint/2010/main" val="433195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Younger students can be encouraged to illustrate their story/poem/postcard then share aloud with </a:t>
            </a:r>
            <a:r>
              <a:rPr lang="en-US"/>
              <a:t>the class!</a:t>
            </a:r>
            <a:endParaRPr lang="en-US" dirty="0"/>
          </a:p>
        </p:txBody>
      </p:sp>
    </p:spTree>
    <p:extLst>
      <p:ext uri="{BB962C8B-B14F-4D97-AF65-F5344CB8AC3E}">
        <p14:creationId xmlns:p14="http://schemas.microsoft.com/office/powerpoint/2010/main" val="60157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Image"/>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Imag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660384004_1290x1720.jpg"/>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SEALIFE_EDUCATION_Artboard 2 copy.png" descr="SEALIFE_EDUCATION_Artboard 2 copy.png"/>
          <p:cNvPicPr>
            <a:picLocks noChangeAspect="1"/>
          </p:cNvPicPr>
          <p:nvPr/>
        </p:nvPicPr>
        <p:blipFill>
          <a:blip r:embed="rId2"/>
          <a:srcRect/>
          <a:stretch>
            <a:fillRect/>
          </a:stretch>
        </p:blipFill>
        <p:spPr>
          <a:xfrm>
            <a:off x="-11279" y="-12699"/>
            <a:ext cx="24406555" cy="13741398"/>
          </a:xfrm>
          <a:prstGeom prst="rect">
            <a:avLst/>
          </a:prstGeom>
          <a:ln w="12700">
            <a:miter lim="400000"/>
          </a:ln>
        </p:spPr>
      </p:pic>
      <p:sp>
        <p:nvSpPr>
          <p:cNvPr id="152" name="Sea Creature…"/>
          <p:cNvSpPr txBox="1"/>
          <p:nvPr/>
        </p:nvSpPr>
        <p:spPr>
          <a:xfrm>
            <a:off x="1946249" y="3864305"/>
            <a:ext cx="15317725" cy="4490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lnSpc>
                <a:spcPct val="80000"/>
              </a:lnSpc>
              <a:defRPr sz="16000">
                <a:solidFill>
                  <a:srgbClr val="FFFFFF"/>
                </a:solidFill>
                <a:latin typeface="Agile-Black"/>
                <a:ea typeface="Agile-Black"/>
                <a:cs typeface="Agile-Black"/>
                <a:sym typeface="Agile-Black"/>
              </a:defRPr>
            </a:pPr>
            <a:r>
              <a:rPr dirty="0"/>
              <a:t>Sea Creature</a:t>
            </a:r>
          </a:p>
          <a:p>
            <a:pPr algn="l">
              <a:lnSpc>
                <a:spcPct val="80000"/>
              </a:lnSpc>
              <a:defRPr sz="16000">
                <a:solidFill>
                  <a:srgbClr val="FFFFFF"/>
                </a:solidFill>
                <a:latin typeface="Agile-Black"/>
                <a:ea typeface="Agile-Black"/>
                <a:cs typeface="Agile-Black"/>
                <a:sym typeface="Agile-Black"/>
              </a:defRPr>
            </a:pPr>
            <a:r>
              <a:rPr dirty="0"/>
              <a:t>Creative Writing</a:t>
            </a:r>
          </a:p>
        </p:txBody>
      </p:sp>
      <p:sp>
        <p:nvSpPr>
          <p:cNvPr id="153" name="Post-Visit Lesson Plan"/>
          <p:cNvSpPr txBox="1"/>
          <p:nvPr/>
        </p:nvSpPr>
        <p:spPr>
          <a:xfrm>
            <a:off x="2009749" y="8112093"/>
            <a:ext cx="6040921" cy="825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4700">
                <a:solidFill>
                  <a:srgbClr val="FFFFFF"/>
                </a:solidFill>
                <a:latin typeface="Agile-Book"/>
                <a:ea typeface="Agile-Book"/>
                <a:cs typeface="Agile-Book"/>
                <a:sym typeface="Agile-Book"/>
              </a:defRPr>
            </a:lvl1pPr>
          </a:lstStyle>
          <a:p>
            <a:r>
              <a:t>Post-Visit Lesson Plan</a:t>
            </a:r>
          </a:p>
        </p:txBody>
      </p:sp>
      <p:sp>
        <p:nvSpPr>
          <p:cNvPr id="154"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155" name="SEALIFE EDUCATION LOGO no text.png" descr="SEALIFE EDUCATION LOGO no text.png"/>
          <p:cNvPicPr>
            <a:picLocks noChangeAspect="1"/>
          </p:cNvPicPr>
          <p:nvPr/>
        </p:nvPicPr>
        <p:blipFill>
          <a:blip r:embed="rId3"/>
          <a:stretch>
            <a:fillRect/>
          </a:stretch>
        </p:blipFill>
        <p:spPr>
          <a:xfrm>
            <a:off x="19756950" y="11317192"/>
            <a:ext cx="3951065" cy="1273304"/>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SEALIFE_EDUCATION_Artboard 2 copy 4.png" descr="SEALIFE_EDUCATION_Artboard 2 copy 4.png"/>
          <p:cNvPicPr>
            <a:picLocks noChangeAspect="1"/>
          </p:cNvPicPr>
          <p:nvPr/>
        </p:nvPicPr>
        <p:blipFill>
          <a:blip r:embed="rId2"/>
          <a:srcRect l="26" r="26"/>
          <a:stretch>
            <a:fillRect/>
          </a:stretch>
        </p:blipFill>
        <p:spPr>
          <a:xfrm>
            <a:off x="-11279" y="-12700"/>
            <a:ext cx="24406558" cy="13741400"/>
          </a:xfrm>
          <a:prstGeom prst="rect">
            <a:avLst/>
          </a:prstGeom>
          <a:ln w="12700">
            <a:miter lim="400000"/>
          </a:ln>
        </p:spPr>
      </p:pic>
      <p:sp>
        <p:nvSpPr>
          <p:cNvPr id="158" name="Objectives"/>
          <p:cNvSpPr txBox="1"/>
          <p:nvPr/>
        </p:nvSpPr>
        <p:spPr>
          <a:xfrm>
            <a:off x="1946249" y="3290781"/>
            <a:ext cx="3883217" cy="1028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90000"/>
              </a:lnSpc>
              <a:defRPr sz="6100">
                <a:solidFill>
                  <a:srgbClr val="FFFFFF"/>
                </a:solidFill>
                <a:latin typeface="Agile-Black"/>
                <a:ea typeface="Agile-Black"/>
                <a:cs typeface="Agile-Black"/>
                <a:sym typeface="Agile-Black"/>
              </a:defRPr>
            </a:lvl1pPr>
          </a:lstStyle>
          <a:p>
            <a:r>
              <a:t>Objectives</a:t>
            </a:r>
          </a:p>
        </p:txBody>
      </p:sp>
      <p:sp>
        <p:nvSpPr>
          <p:cNvPr id="159" name="To write creatively and freely about the SEA LIFE experience…"/>
          <p:cNvSpPr txBox="1"/>
          <p:nvPr/>
        </p:nvSpPr>
        <p:spPr>
          <a:xfrm>
            <a:off x="1946249" y="4588920"/>
            <a:ext cx="11384188" cy="3606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31799" indent="-431799" algn="l">
              <a:buSzPct val="100000"/>
              <a:buChar char="•"/>
              <a:defRPr sz="3800">
                <a:solidFill>
                  <a:srgbClr val="FFFFFF"/>
                </a:solidFill>
                <a:latin typeface="Agile-Book"/>
                <a:ea typeface="Agile-Book"/>
                <a:cs typeface="Agile-Book"/>
                <a:sym typeface="Agile-Book"/>
              </a:defRPr>
            </a:pPr>
            <a:r>
              <a:t>To write creatively and freely about the SEA LIFE experience</a:t>
            </a:r>
          </a:p>
          <a:p>
            <a:pPr marL="431799" indent="-431799" algn="l">
              <a:buSzPct val="100000"/>
              <a:buChar char="•"/>
              <a:defRPr sz="3800">
                <a:solidFill>
                  <a:srgbClr val="FFFFFF"/>
                </a:solidFill>
                <a:latin typeface="Agile-Book"/>
                <a:ea typeface="Agile-Book"/>
                <a:cs typeface="Agile-Book"/>
                <a:sym typeface="Agile-Book"/>
              </a:defRPr>
            </a:pPr>
            <a:r>
              <a:t>To use appropriate and powerful vocabulary to describe a sea creature</a:t>
            </a:r>
          </a:p>
          <a:p>
            <a:pPr marL="431799" indent="-431799" algn="l">
              <a:buSzPct val="100000"/>
              <a:buChar char="•"/>
              <a:defRPr sz="3800">
                <a:solidFill>
                  <a:srgbClr val="FFFFFF"/>
                </a:solidFill>
                <a:latin typeface="Agile-Book"/>
                <a:ea typeface="Agile-Book"/>
                <a:cs typeface="Agile-Book"/>
                <a:sym typeface="Agile-Book"/>
              </a:defRPr>
            </a:pPr>
            <a:r>
              <a:t>To construct a poem or short story based on a SEA LIFE creature</a:t>
            </a:r>
          </a:p>
        </p:txBody>
      </p:sp>
      <p:sp>
        <p:nvSpPr>
          <p:cNvPr id="160"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161" name="SEALIFE EDUCATION LOGO no text.png" descr="SEALIFE EDUCATION LOGO no text.png"/>
          <p:cNvPicPr>
            <a:picLocks noChangeAspect="1"/>
          </p:cNvPicPr>
          <p:nvPr/>
        </p:nvPicPr>
        <p:blipFill>
          <a:blip r:embed="rId3"/>
          <a:stretch>
            <a:fillRect/>
          </a:stretch>
        </p:blipFill>
        <p:spPr>
          <a:xfrm>
            <a:off x="19756950" y="11317192"/>
            <a:ext cx="3951065" cy="1273304"/>
          </a:xfrm>
          <a:prstGeom prst="rect">
            <a:avLst/>
          </a:prstGeom>
          <a:ln w="12700">
            <a:miter lim="400000"/>
          </a:ln>
        </p:spPr>
      </p:pic>
      <p:sp>
        <p:nvSpPr>
          <p:cNvPr id="162" name="Creative writing inspired by SEA LIFE"/>
          <p:cNvSpPr txBox="1"/>
          <p:nvPr/>
        </p:nvSpPr>
        <p:spPr>
          <a:xfrm>
            <a:off x="1946249" y="1267248"/>
            <a:ext cx="19806273" cy="148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90000"/>
              </a:lnSpc>
              <a:defRPr sz="9100">
                <a:solidFill>
                  <a:srgbClr val="FFFFFF"/>
                </a:solidFill>
                <a:latin typeface="Agile-Black"/>
                <a:ea typeface="Agile-Black"/>
                <a:cs typeface="Agile-Black"/>
                <a:sym typeface="Agile-Black"/>
              </a:defRPr>
            </a:lvl1pPr>
          </a:lstStyle>
          <a:p>
            <a:r>
              <a:rPr dirty="0"/>
              <a:t>Creative writing inspired by SEA LIFE</a:t>
            </a:r>
          </a:p>
        </p:txBody>
      </p:sp>
      <p:sp>
        <p:nvSpPr>
          <p:cNvPr id="163" name="Outcomes"/>
          <p:cNvSpPr txBox="1"/>
          <p:nvPr/>
        </p:nvSpPr>
        <p:spPr>
          <a:xfrm>
            <a:off x="1946249" y="8281882"/>
            <a:ext cx="3734474" cy="1028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90000"/>
              </a:lnSpc>
              <a:defRPr sz="6100">
                <a:solidFill>
                  <a:srgbClr val="FFFFFF"/>
                </a:solidFill>
                <a:latin typeface="Agile-Black"/>
                <a:ea typeface="Agile-Black"/>
                <a:cs typeface="Agile-Black"/>
                <a:sym typeface="Agile-Black"/>
              </a:defRPr>
            </a:lvl1pPr>
          </a:lstStyle>
          <a:p>
            <a:r>
              <a:t>Outcomes</a:t>
            </a:r>
          </a:p>
        </p:txBody>
      </p:sp>
      <p:sp>
        <p:nvSpPr>
          <p:cNvPr id="164" name="A passage of free writing inspired by the SEA LIFE…"/>
          <p:cNvSpPr txBox="1"/>
          <p:nvPr/>
        </p:nvSpPr>
        <p:spPr>
          <a:xfrm>
            <a:off x="1946249" y="9580020"/>
            <a:ext cx="11384188" cy="302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defRPr sz="3800">
                <a:solidFill>
                  <a:srgbClr val="FFFFFF"/>
                </a:solidFill>
                <a:latin typeface="Agile-Book"/>
                <a:ea typeface="Agile-Book"/>
                <a:cs typeface="Agile-Book"/>
                <a:sym typeface="Agile-Book"/>
              </a:defRPr>
            </a:pPr>
            <a:r>
              <a:t>A passage of free writing inspired by the SEA LIFE</a:t>
            </a:r>
          </a:p>
          <a:p>
            <a:pPr algn="l">
              <a:defRPr sz="3800">
                <a:solidFill>
                  <a:srgbClr val="FFFFFF"/>
                </a:solidFill>
                <a:latin typeface="Agile-Book"/>
                <a:ea typeface="Agile-Book"/>
                <a:cs typeface="Agile-Book"/>
                <a:sym typeface="Agile-Book"/>
              </a:defRPr>
            </a:pPr>
            <a:r>
              <a:t>experience.</a:t>
            </a:r>
          </a:p>
          <a:p>
            <a:pPr algn="l">
              <a:defRPr sz="3800">
                <a:solidFill>
                  <a:srgbClr val="FFFFFF"/>
                </a:solidFill>
                <a:latin typeface="Agile-Book"/>
                <a:ea typeface="Agile-Book"/>
                <a:cs typeface="Agile-Book"/>
                <a:sym typeface="Agile-Book"/>
              </a:defRPr>
            </a:pPr>
            <a:r>
              <a:t>A list of words and feelings associated with one core sea creature.</a:t>
            </a:r>
          </a:p>
          <a:p>
            <a:pPr algn="l">
              <a:defRPr sz="3800">
                <a:solidFill>
                  <a:srgbClr val="FFFFFF"/>
                </a:solidFill>
                <a:latin typeface="Agile-Book"/>
                <a:ea typeface="Agile-Book"/>
                <a:cs typeface="Agile-Book"/>
                <a:sym typeface="Agile-Book"/>
              </a:defRPr>
            </a:pPr>
            <a:r>
              <a:t>A poem or short story about one core creature.</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SEALIFE_EDUCATION_Artboard 2 copy 7.png" descr="SEALIFE_EDUCATION_Artboard 2 copy 7.png"/>
          <p:cNvPicPr>
            <a:picLocks noChangeAspect="1"/>
          </p:cNvPicPr>
          <p:nvPr/>
        </p:nvPicPr>
        <p:blipFill>
          <a:blip r:embed="rId2"/>
          <a:srcRect l="26" r="26"/>
          <a:stretch>
            <a:fillRect/>
          </a:stretch>
        </p:blipFill>
        <p:spPr>
          <a:xfrm>
            <a:off x="-11279" y="-12702"/>
            <a:ext cx="24406561" cy="13741404"/>
          </a:xfrm>
          <a:prstGeom prst="rect">
            <a:avLst/>
          </a:prstGeom>
          <a:ln w="12700">
            <a:miter lim="400000"/>
          </a:ln>
        </p:spPr>
      </p:pic>
      <p:sp>
        <p:nvSpPr>
          <p:cNvPr id="167" name="Think back to your visit…"/>
          <p:cNvSpPr txBox="1"/>
          <p:nvPr/>
        </p:nvSpPr>
        <p:spPr>
          <a:xfrm>
            <a:off x="1946249" y="1809114"/>
            <a:ext cx="13516195" cy="9791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defRPr sz="9100">
                <a:solidFill>
                  <a:srgbClr val="FFFFFF"/>
                </a:solidFill>
                <a:latin typeface="Agile-Black"/>
                <a:ea typeface="Agile-Black"/>
                <a:cs typeface="Agile-Black"/>
                <a:sym typeface="Agile-Black"/>
              </a:defRPr>
            </a:pPr>
            <a:r>
              <a:t>Think back to your visit</a:t>
            </a:r>
          </a:p>
          <a:p>
            <a:pPr algn="l">
              <a:defRPr sz="9100">
                <a:solidFill>
                  <a:srgbClr val="FFFFFF"/>
                </a:solidFill>
                <a:latin typeface="Agile-Black"/>
                <a:ea typeface="Agile-Black"/>
                <a:cs typeface="Agile-Black"/>
                <a:sym typeface="Agile-Black"/>
              </a:defRPr>
            </a:pPr>
            <a:r>
              <a:t>to SEA LIFE.</a:t>
            </a:r>
          </a:p>
          <a:p>
            <a:pPr algn="l">
              <a:defRPr sz="9100">
                <a:solidFill>
                  <a:srgbClr val="FFFFFF"/>
                </a:solidFill>
                <a:latin typeface="Agile-Black"/>
                <a:ea typeface="Agile-Black"/>
                <a:cs typeface="Agile-Black"/>
                <a:sym typeface="Agile-Black"/>
              </a:defRPr>
            </a:pPr>
            <a:endParaRPr/>
          </a:p>
          <a:p>
            <a:pPr algn="l">
              <a:defRPr sz="9100">
                <a:solidFill>
                  <a:srgbClr val="FFFFFF"/>
                </a:solidFill>
                <a:latin typeface="Agile-Black"/>
                <a:ea typeface="Agile-Black"/>
                <a:cs typeface="Agile-Black"/>
                <a:sym typeface="Agile-Black"/>
              </a:defRPr>
            </a:pPr>
            <a:r>
              <a:t>What did you learn?</a:t>
            </a:r>
          </a:p>
          <a:p>
            <a:pPr algn="l">
              <a:defRPr sz="9100">
                <a:solidFill>
                  <a:srgbClr val="FFFFFF"/>
                </a:solidFill>
                <a:latin typeface="Agile-Black"/>
                <a:ea typeface="Agile-Black"/>
                <a:cs typeface="Agile-Black"/>
                <a:sym typeface="Agile-Black"/>
              </a:defRPr>
            </a:pPr>
            <a:endParaRPr/>
          </a:p>
          <a:p>
            <a:pPr algn="l">
              <a:defRPr sz="9100">
                <a:solidFill>
                  <a:srgbClr val="FFFFFF"/>
                </a:solidFill>
                <a:latin typeface="Agile-Black"/>
                <a:ea typeface="Agile-Black"/>
                <a:cs typeface="Agile-Black"/>
                <a:sym typeface="Agile-Black"/>
              </a:defRPr>
            </a:pPr>
            <a:r>
              <a:t>What did you enjoy most about your visit?</a:t>
            </a:r>
          </a:p>
        </p:txBody>
      </p:sp>
      <p:sp>
        <p:nvSpPr>
          <p:cNvPr id="168"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169" name="SEALIFE EDUCATION LOGO no text.png" descr="SEALIFE EDUCATION LOGO no text.png"/>
          <p:cNvPicPr>
            <a:picLocks noChangeAspect="1"/>
          </p:cNvPicPr>
          <p:nvPr/>
        </p:nvPicPr>
        <p:blipFill>
          <a:blip r:embed="rId3"/>
          <a:stretch>
            <a:fillRect/>
          </a:stretch>
        </p:blipFill>
        <p:spPr>
          <a:xfrm>
            <a:off x="19756950" y="11317192"/>
            <a:ext cx="3951065" cy="1273304"/>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SEALIFE_EDUCATION_Artboard 2 copy 2.png" descr="SEALIFE_EDUCATION_Artboard 2 copy 2.png"/>
          <p:cNvPicPr>
            <a:picLocks noChangeAspect="1"/>
          </p:cNvPicPr>
          <p:nvPr/>
        </p:nvPicPr>
        <p:blipFill>
          <a:blip r:embed="rId3"/>
          <a:srcRect l="26" r="26"/>
          <a:stretch>
            <a:fillRect/>
          </a:stretch>
        </p:blipFill>
        <p:spPr>
          <a:xfrm>
            <a:off x="-11279" y="0"/>
            <a:ext cx="24406558" cy="13741400"/>
          </a:xfrm>
          <a:prstGeom prst="rect">
            <a:avLst/>
          </a:prstGeom>
          <a:ln w="25400">
            <a:miter lim="400000"/>
          </a:ln>
          <a:effectLst>
            <a:reflection endPos="0" dir="5400000" sy="-100000" algn="bl" rotWithShape="0"/>
          </a:effectLst>
        </p:spPr>
      </p:pic>
      <p:sp>
        <p:nvSpPr>
          <p:cNvPr id="172" name="Time to get creative!"/>
          <p:cNvSpPr txBox="1"/>
          <p:nvPr/>
        </p:nvSpPr>
        <p:spPr>
          <a:xfrm>
            <a:off x="1946249" y="1272526"/>
            <a:ext cx="18241297" cy="148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lnSpc>
                <a:spcPct val="90000"/>
              </a:lnSpc>
              <a:defRPr sz="9100">
                <a:solidFill>
                  <a:srgbClr val="FFFFFF"/>
                </a:solidFill>
                <a:latin typeface="Agile-Black"/>
                <a:ea typeface="Agile-Black"/>
                <a:cs typeface="Agile-Black"/>
                <a:sym typeface="Agile-Black"/>
              </a:defRPr>
            </a:lvl1pPr>
          </a:lstStyle>
          <a:p>
            <a:r>
              <a:t>Time to get creative!</a:t>
            </a:r>
          </a:p>
        </p:txBody>
      </p:sp>
      <p:sp>
        <p:nvSpPr>
          <p:cNvPr id="173"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174" name="SEALIFE EDUCATION LOGO no text.png" descr="SEALIFE EDUCATION LOGO no text.png"/>
          <p:cNvPicPr>
            <a:picLocks noChangeAspect="1"/>
          </p:cNvPicPr>
          <p:nvPr/>
        </p:nvPicPr>
        <p:blipFill>
          <a:blip r:embed="rId4"/>
          <a:stretch>
            <a:fillRect/>
          </a:stretch>
        </p:blipFill>
        <p:spPr>
          <a:xfrm>
            <a:off x="19756950" y="11317192"/>
            <a:ext cx="3951065" cy="1273304"/>
          </a:xfrm>
          <a:prstGeom prst="rect">
            <a:avLst/>
          </a:prstGeom>
          <a:ln w="12700">
            <a:miter lim="400000"/>
          </a:ln>
        </p:spPr>
      </p:pic>
      <p:sp>
        <p:nvSpPr>
          <p:cNvPr id="175" name="First of all, take off your shoes (not socks though - ugh!), so that you feel comfortable and ready to write. Remember, this is a private writing task and no one is ever going to read your work."/>
          <p:cNvSpPr txBox="1"/>
          <p:nvPr/>
        </p:nvSpPr>
        <p:spPr>
          <a:xfrm>
            <a:off x="1946249" y="3456926"/>
            <a:ext cx="13347365" cy="26390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lnSpc>
                <a:spcPct val="90000"/>
              </a:lnSpc>
              <a:defRPr sz="4500">
                <a:solidFill>
                  <a:srgbClr val="FFFFFF"/>
                </a:solidFill>
                <a:latin typeface="Agile-Black"/>
                <a:ea typeface="Agile-Black"/>
                <a:cs typeface="Agile-Black"/>
                <a:sym typeface="Agile-Black"/>
              </a:defRPr>
            </a:lvl1pPr>
          </a:lstStyle>
          <a:p>
            <a:r>
              <a:rPr dirty="0"/>
              <a:t>First of all, take off your shoes (not socks though - </a:t>
            </a:r>
            <a:r>
              <a:rPr lang="en-US" dirty="0" err="1"/>
              <a:t>ew</a:t>
            </a:r>
            <a:r>
              <a:rPr dirty="0"/>
              <a:t>!), so that you feel comfortable and ready to write. Remember, this is a private writing task and no one is ever going to read your work.</a:t>
            </a:r>
          </a:p>
        </p:txBody>
      </p:sp>
      <p:sp>
        <p:nvSpPr>
          <p:cNvPr id="176" name="Ready?"/>
          <p:cNvSpPr txBox="1"/>
          <p:nvPr/>
        </p:nvSpPr>
        <p:spPr>
          <a:xfrm>
            <a:off x="1946249" y="6623460"/>
            <a:ext cx="18241297" cy="148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lnSpc>
                <a:spcPct val="90000"/>
              </a:lnSpc>
              <a:defRPr sz="9100">
                <a:solidFill>
                  <a:srgbClr val="FFFFFF"/>
                </a:solidFill>
                <a:latin typeface="Agile-Black"/>
                <a:ea typeface="Agile-Black"/>
                <a:cs typeface="Agile-Black"/>
                <a:sym typeface="Agile-Black"/>
              </a:defRPr>
            </a:lvl1pPr>
          </a:lstStyle>
          <a:p>
            <a:r>
              <a:t>Ready?</a:t>
            </a:r>
          </a:p>
        </p:txBody>
      </p:sp>
      <p:sp>
        <p:nvSpPr>
          <p:cNvPr id="177" name="Begin with the words: ‘I remember, I remember, I remember...’ until a thought comes into your head about something you saw or did at SEA LIFE. As soon as it does, write it down! Keep on writing, without stopping, for three minutes. If you get stuck, don'"/>
          <p:cNvSpPr txBox="1"/>
          <p:nvPr/>
        </p:nvSpPr>
        <p:spPr>
          <a:xfrm>
            <a:off x="1946249" y="8624133"/>
            <a:ext cx="13347365" cy="3378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defRPr sz="3600">
                <a:solidFill>
                  <a:srgbClr val="FFFFFF"/>
                </a:solidFill>
                <a:latin typeface="Agile-Book"/>
                <a:ea typeface="Agile-Book"/>
                <a:cs typeface="Agile-Book"/>
                <a:sym typeface="Agile-Book"/>
              </a:defRPr>
            </a:lvl1pPr>
          </a:lstStyle>
          <a:p>
            <a:r>
              <a:t>Begin with the words: ‘I remember, I remember, I remember...’ until a thought comes into your head about something you saw or did at SEA LIFE. As soon as it does, write it down! Keep on writing, without stopping, for three minutes. If you get stuck, don't worry - just go back to writing ‘I remember’ until a new thought pops into your head. Simple as that!</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SEALIFE_EDUCATION_Artboard 2 copy 5.png" descr="SEALIFE_EDUCATION_Artboard 2 copy 5.png"/>
          <p:cNvPicPr>
            <a:picLocks noChangeAspect="1"/>
          </p:cNvPicPr>
          <p:nvPr/>
        </p:nvPicPr>
        <p:blipFill>
          <a:blip r:embed="rId2"/>
          <a:srcRect l="26" r="26"/>
          <a:stretch>
            <a:fillRect/>
          </a:stretch>
        </p:blipFill>
        <p:spPr>
          <a:xfrm>
            <a:off x="-11279" y="-12702"/>
            <a:ext cx="24406561" cy="13741404"/>
          </a:xfrm>
          <a:prstGeom prst="rect">
            <a:avLst/>
          </a:prstGeom>
          <a:ln w="12700">
            <a:miter lim="400000"/>
          </a:ln>
        </p:spPr>
      </p:pic>
      <p:sp>
        <p:nvSpPr>
          <p:cNvPr id="180" name="Feedback questions:…"/>
          <p:cNvSpPr txBox="1"/>
          <p:nvPr/>
        </p:nvSpPr>
        <p:spPr>
          <a:xfrm>
            <a:off x="1946249" y="1289248"/>
            <a:ext cx="13516195" cy="103454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lnSpc>
                <a:spcPct val="80000"/>
              </a:lnSpc>
              <a:defRPr sz="9100">
                <a:solidFill>
                  <a:srgbClr val="FFFFFF"/>
                </a:solidFill>
                <a:latin typeface="Agile-Black"/>
                <a:ea typeface="Agile-Black"/>
                <a:cs typeface="Agile-Black"/>
                <a:sym typeface="Agile-Black"/>
              </a:defRPr>
            </a:pPr>
            <a:r>
              <a:t>Feedback questions:</a:t>
            </a:r>
          </a:p>
          <a:p>
            <a:pPr algn="l">
              <a:lnSpc>
                <a:spcPct val="80000"/>
              </a:lnSpc>
              <a:defRPr sz="9100">
                <a:solidFill>
                  <a:srgbClr val="FFFFFF"/>
                </a:solidFill>
                <a:latin typeface="Agile-Black"/>
                <a:ea typeface="Agile-Black"/>
                <a:cs typeface="Agile-Black"/>
                <a:sym typeface="Agile-Black"/>
              </a:defRPr>
            </a:pPr>
            <a:endParaRPr/>
          </a:p>
          <a:p>
            <a:pPr algn="l">
              <a:lnSpc>
                <a:spcPct val="80000"/>
              </a:lnSpc>
              <a:defRPr sz="9100">
                <a:solidFill>
                  <a:srgbClr val="FFFFFF"/>
                </a:solidFill>
                <a:latin typeface="Agile-Black"/>
                <a:ea typeface="Agile-Black"/>
                <a:cs typeface="Agile-Black"/>
                <a:sym typeface="Agile-Black"/>
              </a:defRPr>
            </a:pPr>
            <a:r>
              <a:t>Were you surprised</a:t>
            </a:r>
          </a:p>
          <a:p>
            <a:pPr algn="l">
              <a:lnSpc>
                <a:spcPct val="80000"/>
              </a:lnSpc>
              <a:defRPr sz="9100">
                <a:solidFill>
                  <a:srgbClr val="FFFFFF"/>
                </a:solidFill>
                <a:latin typeface="Agile-Black"/>
                <a:ea typeface="Agile-Black"/>
                <a:cs typeface="Agile-Black"/>
                <a:sym typeface="Agile-Black"/>
              </a:defRPr>
            </a:pPr>
            <a:r>
              <a:t>by the thoughts that came to you as you</a:t>
            </a:r>
          </a:p>
          <a:p>
            <a:pPr algn="l">
              <a:lnSpc>
                <a:spcPct val="80000"/>
              </a:lnSpc>
              <a:defRPr sz="9100">
                <a:solidFill>
                  <a:srgbClr val="FFFFFF"/>
                </a:solidFill>
                <a:latin typeface="Agile-Black"/>
                <a:ea typeface="Agile-Black"/>
                <a:cs typeface="Agile-Black"/>
                <a:sym typeface="Agile-Black"/>
              </a:defRPr>
            </a:pPr>
            <a:r>
              <a:t>were writing?</a:t>
            </a:r>
          </a:p>
          <a:p>
            <a:pPr algn="l">
              <a:lnSpc>
                <a:spcPct val="80000"/>
              </a:lnSpc>
              <a:defRPr sz="9100">
                <a:solidFill>
                  <a:srgbClr val="FFFFFF"/>
                </a:solidFill>
                <a:latin typeface="Agile-Black"/>
                <a:ea typeface="Agile-Black"/>
                <a:cs typeface="Agile-Black"/>
                <a:sym typeface="Agile-Black"/>
              </a:defRPr>
            </a:pPr>
            <a:endParaRPr/>
          </a:p>
          <a:p>
            <a:pPr algn="l">
              <a:lnSpc>
                <a:spcPct val="80000"/>
              </a:lnSpc>
              <a:defRPr sz="9100">
                <a:solidFill>
                  <a:srgbClr val="FFFFFF"/>
                </a:solidFill>
                <a:latin typeface="Agile-Black"/>
                <a:ea typeface="Agile-Black"/>
                <a:cs typeface="Agile-Black"/>
                <a:sym typeface="Agile-Black"/>
              </a:defRPr>
            </a:pPr>
            <a:r>
              <a:t>How did you find this</a:t>
            </a:r>
          </a:p>
          <a:p>
            <a:pPr algn="l">
              <a:lnSpc>
                <a:spcPct val="80000"/>
              </a:lnSpc>
              <a:defRPr sz="9100">
                <a:solidFill>
                  <a:srgbClr val="FFFFFF"/>
                </a:solidFill>
                <a:latin typeface="Agile-Black"/>
                <a:ea typeface="Agile-Black"/>
                <a:cs typeface="Agile-Black"/>
                <a:sym typeface="Agile-Black"/>
              </a:defRPr>
            </a:pPr>
            <a:r>
              <a:t>experience?</a:t>
            </a:r>
          </a:p>
        </p:txBody>
      </p:sp>
      <p:sp>
        <p:nvSpPr>
          <p:cNvPr id="181"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182" name="SEALIFE EDUCATION LOGO no text.png" descr="SEALIFE EDUCATION LOGO no text.png"/>
          <p:cNvPicPr>
            <a:picLocks noChangeAspect="1"/>
          </p:cNvPicPr>
          <p:nvPr/>
        </p:nvPicPr>
        <p:blipFill>
          <a:blip r:embed="rId3"/>
          <a:stretch>
            <a:fillRect/>
          </a:stretch>
        </p:blipFill>
        <p:spPr>
          <a:xfrm>
            <a:off x="19756950" y="11317192"/>
            <a:ext cx="3951065" cy="1273304"/>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SEALIFE_EDUCATION_Artboard 2 copy 8.png" descr="SEALIFE_EDUCATION_Artboard 2 copy 8.png"/>
          <p:cNvPicPr>
            <a:picLocks noChangeAspect="1"/>
          </p:cNvPicPr>
          <p:nvPr/>
        </p:nvPicPr>
        <p:blipFill>
          <a:blip r:embed="rId3"/>
          <a:srcRect l="26" r="26"/>
          <a:stretch>
            <a:fillRect/>
          </a:stretch>
        </p:blipFill>
        <p:spPr>
          <a:xfrm>
            <a:off x="-11279" y="-12700"/>
            <a:ext cx="24406558" cy="13741400"/>
          </a:xfrm>
          <a:prstGeom prst="rect">
            <a:avLst/>
          </a:prstGeom>
          <a:ln w="25400">
            <a:miter lim="400000"/>
          </a:ln>
          <a:effectLst>
            <a:reflection endPos="0" dir="5400000" sy="-100000" algn="bl" rotWithShape="0"/>
          </a:effectLst>
        </p:spPr>
      </p:pic>
      <p:sp>
        <p:nvSpPr>
          <p:cNvPr id="185" name="I remember…"/>
          <p:cNvSpPr txBox="1"/>
          <p:nvPr/>
        </p:nvSpPr>
        <p:spPr>
          <a:xfrm>
            <a:off x="1946249" y="1259826"/>
            <a:ext cx="18241297" cy="148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lnSpc>
                <a:spcPct val="90000"/>
              </a:lnSpc>
              <a:defRPr sz="9100">
                <a:solidFill>
                  <a:srgbClr val="FFFFFF"/>
                </a:solidFill>
                <a:latin typeface="Agile-Black"/>
                <a:ea typeface="Agile-Black"/>
                <a:cs typeface="Agile-Black"/>
                <a:sym typeface="Agile-Black"/>
              </a:defRPr>
            </a:lvl1pPr>
          </a:lstStyle>
          <a:p>
            <a:r>
              <a:t>I remember…</a:t>
            </a:r>
          </a:p>
        </p:txBody>
      </p:sp>
      <p:sp>
        <p:nvSpPr>
          <p:cNvPr id="186"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187" name="SEALIFE EDUCATION LOGO no text.png" descr="SEALIFE EDUCATION LOGO no text.png"/>
          <p:cNvPicPr>
            <a:picLocks noChangeAspect="1"/>
          </p:cNvPicPr>
          <p:nvPr/>
        </p:nvPicPr>
        <p:blipFill>
          <a:blip r:embed="rId4"/>
          <a:stretch>
            <a:fillRect/>
          </a:stretch>
        </p:blipFill>
        <p:spPr>
          <a:xfrm>
            <a:off x="19756950" y="11317192"/>
            <a:ext cx="3951065" cy="1273304"/>
          </a:xfrm>
          <a:prstGeom prst="rect">
            <a:avLst/>
          </a:prstGeom>
          <a:ln w="12700">
            <a:miter lim="400000"/>
          </a:ln>
        </p:spPr>
      </p:pic>
      <p:sp>
        <p:nvSpPr>
          <p:cNvPr id="188" name="Refer back to your anything you took home after your SEA LIFE visit. If you took photographs, ask your teacher if you can print them off and mount them around the classroom to make a display.…"/>
          <p:cNvSpPr txBox="1"/>
          <p:nvPr/>
        </p:nvSpPr>
        <p:spPr>
          <a:xfrm>
            <a:off x="1946249" y="3444226"/>
            <a:ext cx="13347365" cy="42252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lnSpc>
                <a:spcPct val="90000"/>
              </a:lnSpc>
              <a:defRPr sz="4500">
                <a:solidFill>
                  <a:srgbClr val="FFFFFF"/>
                </a:solidFill>
                <a:latin typeface="Agile-Black"/>
                <a:ea typeface="Agile-Black"/>
                <a:cs typeface="Agile-Black"/>
                <a:sym typeface="Agile-Black"/>
              </a:defRPr>
            </a:pPr>
            <a:r>
              <a:t>Refer back to your anything you took home after your SEA LIFE visit. If you took photographs, ask your teacher if you can print them off and mount them around the classroom to make a display. </a:t>
            </a:r>
          </a:p>
          <a:p>
            <a:pPr algn="l">
              <a:lnSpc>
                <a:spcPct val="90000"/>
              </a:lnSpc>
              <a:defRPr sz="4500">
                <a:solidFill>
                  <a:srgbClr val="FFFFFF"/>
                </a:solidFill>
                <a:latin typeface="Agile-Black"/>
                <a:ea typeface="Agile-Black"/>
                <a:cs typeface="Agile-Black"/>
                <a:sym typeface="Agile-Black"/>
              </a:defRPr>
            </a:pPr>
            <a:endParaRPr/>
          </a:p>
          <a:p>
            <a:pPr algn="l">
              <a:lnSpc>
                <a:spcPct val="90000"/>
              </a:lnSpc>
              <a:defRPr sz="3600">
                <a:solidFill>
                  <a:srgbClr val="FFFFFF"/>
                </a:solidFill>
                <a:latin typeface="Agile-Book"/>
                <a:ea typeface="Agile-Book"/>
                <a:cs typeface="Agile-Book"/>
                <a:sym typeface="Agile-Book"/>
              </a:defRPr>
            </a:pPr>
            <a:r>
              <a:t>Using these as inspiration, write a list of words and feelings to describe one of the creatures you learned about at SEA LIFE.</a:t>
            </a:r>
          </a:p>
        </p:txBody>
      </p:sp>
      <p:pic>
        <p:nvPicPr>
          <p:cNvPr id="189" name="Image" descr="Image"/>
          <p:cNvPicPr>
            <a:picLocks noChangeAspect="1"/>
          </p:cNvPicPr>
          <p:nvPr/>
        </p:nvPicPr>
        <p:blipFill>
          <a:blip r:embed="rId5"/>
          <a:stretch>
            <a:fillRect/>
          </a:stretch>
        </p:blipFill>
        <p:spPr>
          <a:xfrm rot="210040">
            <a:off x="9244022" y="8225849"/>
            <a:ext cx="5371022" cy="4494836"/>
          </a:xfrm>
          <a:prstGeom prst="rect">
            <a:avLst/>
          </a:prstGeom>
          <a:ln w="12700">
            <a:miter lim="400000"/>
          </a:ln>
        </p:spPr>
      </p:pic>
      <p:sp>
        <p:nvSpPr>
          <p:cNvPr id="190" name="Cool!"/>
          <p:cNvSpPr txBox="1"/>
          <p:nvPr/>
        </p:nvSpPr>
        <p:spPr>
          <a:xfrm rot="21023104">
            <a:off x="10993149" y="9540294"/>
            <a:ext cx="2126768" cy="14849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8500">
                <a:solidFill>
                  <a:srgbClr val="FFFFFF"/>
                </a:solidFill>
                <a:latin typeface="Chewy"/>
                <a:ea typeface="Chewy"/>
                <a:cs typeface="Chewy"/>
                <a:sym typeface="Chewy"/>
              </a:defRPr>
            </a:lvl1pPr>
          </a:lstStyle>
          <a:p>
            <a:r>
              <a:t>Cool!</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SEALIFE_EDUCATION_Artboard 2 copy 3.png" descr="SEALIFE_EDUCATION_Artboard 2 copy 3.png"/>
          <p:cNvPicPr>
            <a:picLocks noChangeAspect="1"/>
          </p:cNvPicPr>
          <p:nvPr/>
        </p:nvPicPr>
        <p:blipFill>
          <a:blip r:embed="rId3"/>
          <a:srcRect l="26" r="26"/>
          <a:stretch>
            <a:fillRect/>
          </a:stretch>
        </p:blipFill>
        <p:spPr>
          <a:xfrm>
            <a:off x="-11279" y="-12700"/>
            <a:ext cx="24406558" cy="13741400"/>
          </a:xfrm>
          <a:prstGeom prst="rect">
            <a:avLst/>
          </a:prstGeom>
          <a:ln w="25400">
            <a:miter lim="400000"/>
          </a:ln>
          <a:effectLst>
            <a:reflection endPos="0" dir="5400000" sy="-100000" algn="bl" rotWithShape="0"/>
          </a:effectLst>
        </p:spPr>
      </p:pic>
      <p:sp>
        <p:nvSpPr>
          <p:cNvPr id="193"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194" name="SEALIFE EDUCATION LOGO no text.png" descr="SEALIFE EDUCATION LOGO no text.png"/>
          <p:cNvPicPr>
            <a:picLocks noChangeAspect="1"/>
          </p:cNvPicPr>
          <p:nvPr/>
        </p:nvPicPr>
        <p:blipFill>
          <a:blip r:embed="rId4"/>
          <a:stretch>
            <a:fillRect/>
          </a:stretch>
        </p:blipFill>
        <p:spPr>
          <a:xfrm>
            <a:off x="19756950" y="11317192"/>
            <a:ext cx="3951065" cy="1273304"/>
          </a:xfrm>
          <a:prstGeom prst="rect">
            <a:avLst/>
          </a:prstGeom>
          <a:ln w="12700">
            <a:miter lim="400000"/>
          </a:ln>
        </p:spPr>
      </p:pic>
      <p:sp>
        <p:nvSpPr>
          <p:cNvPr id="195" name="Use the words you came up with in the previous task to write a poem, short story or postcard…"/>
          <p:cNvSpPr txBox="1"/>
          <p:nvPr/>
        </p:nvSpPr>
        <p:spPr>
          <a:xfrm>
            <a:off x="1946249" y="3444226"/>
            <a:ext cx="13347365" cy="47167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lnSpc>
                <a:spcPct val="90000"/>
              </a:lnSpc>
              <a:defRPr sz="4500">
                <a:solidFill>
                  <a:srgbClr val="FFFFFF"/>
                </a:solidFill>
                <a:latin typeface="Agile-Black"/>
                <a:ea typeface="Agile-Black"/>
                <a:cs typeface="Agile-Black"/>
                <a:sym typeface="Agile-Black"/>
              </a:defRPr>
            </a:pPr>
            <a:r>
              <a:t>Use the words you came up with in the previous task to write a poem, short story or postcard</a:t>
            </a:r>
          </a:p>
          <a:p>
            <a:pPr algn="l">
              <a:lnSpc>
                <a:spcPct val="90000"/>
              </a:lnSpc>
              <a:defRPr sz="4500">
                <a:solidFill>
                  <a:srgbClr val="FFFFFF"/>
                </a:solidFill>
                <a:latin typeface="Agile-Black"/>
                <a:ea typeface="Agile-Black"/>
                <a:cs typeface="Agile-Black"/>
                <a:sym typeface="Agile-Black"/>
              </a:defRPr>
            </a:pPr>
            <a:r>
              <a:t>inspired by the creature you’ve chosen. </a:t>
            </a:r>
          </a:p>
          <a:p>
            <a:pPr algn="l">
              <a:lnSpc>
                <a:spcPct val="90000"/>
              </a:lnSpc>
              <a:defRPr sz="4500">
                <a:solidFill>
                  <a:srgbClr val="FFFFFF"/>
                </a:solidFill>
                <a:latin typeface="Agile-Black"/>
                <a:ea typeface="Agile-Black"/>
                <a:cs typeface="Agile-Black"/>
                <a:sym typeface="Agile-Black"/>
              </a:defRPr>
            </a:pPr>
            <a:endParaRPr/>
          </a:p>
          <a:p>
            <a:pPr algn="l">
              <a:lnSpc>
                <a:spcPct val="90000"/>
              </a:lnSpc>
              <a:defRPr sz="4500">
                <a:solidFill>
                  <a:srgbClr val="FFFFFF"/>
                </a:solidFill>
                <a:latin typeface="Agile-Black"/>
                <a:ea typeface="Agile-Black"/>
                <a:cs typeface="Agile-Black"/>
                <a:sym typeface="Agile-Black"/>
              </a:defRPr>
            </a:pPr>
            <a:endParaRPr/>
          </a:p>
          <a:p>
            <a:pPr algn="l">
              <a:lnSpc>
                <a:spcPct val="90000"/>
              </a:lnSpc>
              <a:defRPr sz="3600">
                <a:solidFill>
                  <a:srgbClr val="FFFFFF"/>
                </a:solidFill>
                <a:latin typeface="Agile-Book"/>
                <a:ea typeface="Agile-Book"/>
                <a:cs typeface="Agile-Book"/>
                <a:sym typeface="Agile-Book"/>
              </a:defRPr>
            </a:pPr>
            <a:r>
              <a:t>When you have finished, read your poem or</a:t>
            </a:r>
          </a:p>
          <a:p>
            <a:pPr algn="l">
              <a:lnSpc>
                <a:spcPct val="90000"/>
              </a:lnSpc>
              <a:defRPr sz="3600">
                <a:solidFill>
                  <a:srgbClr val="FFFFFF"/>
                </a:solidFill>
                <a:latin typeface="Agile-Book"/>
                <a:ea typeface="Agile-Book"/>
                <a:cs typeface="Agile-Book"/>
                <a:sym typeface="Agile-Book"/>
              </a:defRPr>
            </a:pPr>
            <a:r>
              <a:t>story aloud. Then add it to your SEA LIFE-inspired</a:t>
            </a:r>
          </a:p>
          <a:p>
            <a:pPr algn="l">
              <a:lnSpc>
                <a:spcPct val="90000"/>
              </a:lnSpc>
              <a:defRPr sz="3600">
                <a:solidFill>
                  <a:srgbClr val="FFFFFF"/>
                </a:solidFill>
                <a:latin typeface="Agile-Book"/>
                <a:ea typeface="Agile-Book"/>
                <a:cs typeface="Agile-Book"/>
                <a:sym typeface="Agile-Book"/>
              </a:defRPr>
            </a:pPr>
            <a:r>
              <a:t>classroom display!</a:t>
            </a:r>
          </a:p>
        </p:txBody>
      </p:sp>
      <p:pic>
        <p:nvPicPr>
          <p:cNvPr id="196" name="Image" descr="Image"/>
          <p:cNvPicPr>
            <a:picLocks noChangeAspect="1"/>
          </p:cNvPicPr>
          <p:nvPr/>
        </p:nvPicPr>
        <p:blipFill>
          <a:blip r:embed="rId5"/>
          <a:stretch>
            <a:fillRect/>
          </a:stretch>
        </p:blipFill>
        <p:spPr>
          <a:xfrm rot="706214">
            <a:off x="7195885" y="8088610"/>
            <a:ext cx="5930877" cy="4963361"/>
          </a:xfrm>
          <a:prstGeom prst="rect">
            <a:avLst/>
          </a:prstGeom>
          <a:ln w="12700">
            <a:miter lim="400000"/>
          </a:ln>
        </p:spPr>
      </p:pic>
      <p:sp>
        <p:nvSpPr>
          <p:cNvPr id="197" name="Awesome!"/>
          <p:cNvSpPr txBox="1"/>
          <p:nvPr/>
        </p:nvSpPr>
        <p:spPr>
          <a:xfrm rot="832958">
            <a:off x="8962722" y="9885358"/>
            <a:ext cx="2944888" cy="10488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800">
                <a:solidFill>
                  <a:srgbClr val="FFFFFF"/>
                </a:solidFill>
                <a:latin typeface="Chewy"/>
                <a:ea typeface="Chewy"/>
                <a:cs typeface="Chewy"/>
                <a:sym typeface="Chewy"/>
              </a:defRPr>
            </a:lvl1pPr>
          </a:lstStyle>
          <a:p>
            <a:r>
              <a:t>Awesome!</a:t>
            </a:r>
          </a:p>
        </p:txBody>
      </p:sp>
      <p:sp>
        <p:nvSpPr>
          <p:cNvPr id="198" name="Text"/>
          <p:cNvSpPr txBox="1"/>
          <p:nvPr/>
        </p:nvSpPr>
        <p:spPr>
          <a:xfrm>
            <a:off x="1946249" y="1385888"/>
            <a:ext cx="18241297" cy="16363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lnSpc>
                <a:spcPct val="90000"/>
              </a:lnSpc>
              <a:defRPr sz="9100">
                <a:solidFill>
                  <a:srgbClr val="FFFFFF"/>
                </a:solidFill>
                <a:latin typeface="Agile-Black"/>
                <a:ea typeface="Agile-Black"/>
                <a:cs typeface="Agile-Black"/>
                <a:sym typeface="Agile-Black"/>
              </a:defRPr>
            </a:pPr>
            <a:endParaRPr/>
          </a:p>
        </p:txBody>
      </p:sp>
      <p:pic>
        <p:nvPicPr>
          <p:cNvPr id="199" name="Image" descr="Image"/>
          <p:cNvPicPr>
            <a:picLocks noChangeAspect="1"/>
          </p:cNvPicPr>
          <p:nvPr/>
        </p:nvPicPr>
        <p:blipFill>
          <a:blip r:embed="rId6"/>
          <a:stretch>
            <a:fillRect/>
          </a:stretch>
        </p:blipFill>
        <p:spPr>
          <a:xfrm>
            <a:off x="1946249" y="1385888"/>
            <a:ext cx="4800487" cy="1245866"/>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SEALIFE_EDUCATION_Artboard 2 copy 6.png" descr="SEALIFE_EDUCATION_Artboard 2 copy 6.png"/>
          <p:cNvPicPr>
            <a:picLocks noChangeAspect="1"/>
          </p:cNvPicPr>
          <p:nvPr/>
        </p:nvPicPr>
        <p:blipFill>
          <a:blip r:embed="rId2"/>
          <a:srcRect l="46" r="46"/>
          <a:stretch>
            <a:fillRect/>
          </a:stretch>
        </p:blipFill>
        <p:spPr>
          <a:xfrm>
            <a:off x="-11279" y="-12700"/>
            <a:ext cx="24406558" cy="13741400"/>
          </a:xfrm>
          <a:prstGeom prst="rect">
            <a:avLst/>
          </a:prstGeom>
          <a:ln w="25400">
            <a:miter lim="400000"/>
          </a:ln>
          <a:effectLst>
            <a:reflection endPos="0" dir="5400000" sy="-100000" algn="bl" rotWithShape="0"/>
          </a:effectLst>
        </p:spPr>
      </p:pic>
      <p:sp>
        <p:nvSpPr>
          <p:cNvPr id="202" name="My Creature Postcard"/>
          <p:cNvSpPr txBox="1"/>
          <p:nvPr/>
        </p:nvSpPr>
        <p:spPr>
          <a:xfrm>
            <a:off x="1946249" y="1148822"/>
            <a:ext cx="18241297" cy="148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lnSpc>
                <a:spcPct val="90000"/>
              </a:lnSpc>
              <a:defRPr sz="9100">
                <a:solidFill>
                  <a:srgbClr val="FFFFFF"/>
                </a:solidFill>
                <a:latin typeface="Agile-Black"/>
                <a:ea typeface="Agile-Black"/>
                <a:cs typeface="Agile-Black"/>
                <a:sym typeface="Agile-Black"/>
              </a:defRPr>
            </a:lvl1pPr>
          </a:lstStyle>
          <a:p>
            <a:r>
              <a:t>My Creature Postcard</a:t>
            </a:r>
          </a:p>
        </p:txBody>
      </p:sp>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40EF51BC0EAA64B8F9F71E617CEC1E5" ma:contentTypeVersion="16" ma:contentTypeDescription="Create a new document." ma:contentTypeScope="" ma:versionID="cebf47e77473bb357e73aada961a356d">
  <xsd:schema xmlns:xsd="http://www.w3.org/2001/XMLSchema" xmlns:xs="http://www.w3.org/2001/XMLSchema" xmlns:p="http://schemas.microsoft.com/office/2006/metadata/properties" xmlns:ns2="52624f2a-6ae6-4bdf-9a38-6ad969183c05" xmlns:ns3="2d22214a-7d9d-470c-8eae-bf69a00b95cb" targetNamespace="http://schemas.microsoft.com/office/2006/metadata/properties" ma:root="true" ma:fieldsID="7b5431297a510f9b29c8bbbe4d93501d" ns2:_="" ns3:_="">
    <xsd:import namespace="52624f2a-6ae6-4bdf-9a38-6ad969183c05"/>
    <xsd:import namespace="2d22214a-7d9d-470c-8eae-bf69a00b95c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624f2a-6ae6-4bdf-9a38-6ad969183c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2224a3c-821a-491f-a8d8-e9a29021a18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d22214a-7d9d-470c-8eae-bf69a00b95c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0c9d1c-3848-4a23-934a-d5599481be9e}" ma:internalName="TaxCatchAll" ma:showField="CatchAllData" ma:web="2d22214a-7d9d-470c-8eae-bf69a00b95c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52624f2a-6ae6-4bdf-9a38-6ad969183c05" xsi:nil="true"/>
    <SharedWithUsers xmlns="2d22214a-7d9d-470c-8eae-bf69a00b95cb">
      <UserInfo>
        <DisplayName/>
        <AccountId xsi:nil="true"/>
        <AccountType/>
      </UserInfo>
    </SharedWithUsers>
    <TaxCatchAll xmlns="2d22214a-7d9d-470c-8eae-bf69a00b95cb" xsi:nil="true"/>
    <lcf76f155ced4ddcb4097134ff3c332f xmlns="52624f2a-6ae6-4bdf-9a38-6ad969183c0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91A140D-7F20-495D-99B0-88E45CA551DA}"/>
</file>

<file path=customXml/itemProps2.xml><?xml version="1.0" encoding="utf-8"?>
<ds:datastoreItem xmlns:ds="http://schemas.openxmlformats.org/officeDocument/2006/customXml" ds:itemID="{1728673D-CBBA-4153-BD49-889934DF15D0}">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52C812E-721A-4014-A7D8-2E72CA1A827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TotalTime>
  <Words>452</Words>
  <Application>Microsoft Office PowerPoint</Application>
  <PresentationFormat>Custom</PresentationFormat>
  <Paragraphs>55</Paragraphs>
  <Slides>8</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Agile-Black</vt:lpstr>
      <vt:lpstr>Agile-Book</vt:lpstr>
      <vt:lpstr>Chewy</vt:lpstr>
      <vt:lpstr>Helvetica Neue</vt:lpstr>
      <vt:lpstr>Helvetica Neue Medium</vt:lpstr>
      <vt:lpstr>21_BasicWhite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Nicole Chammings</cp:lastModifiedBy>
  <cp:revision>1</cp:revision>
  <dcterms:modified xsi:type="dcterms:W3CDTF">2021-12-13T02:33:02Z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0x010100140EF51BC0EAA64B8F9F71E617CEC1E5</vt:lpwstr>
  </property>
  <property fmtid="{D5CDD505-2E9C-101B-9397-08002B2CF9AE}" pid="3" name="Order">
    <vt:lpwstr>3160700.00000000</vt:lpwstr>
  </property>
  <property fmtid="{D5CDD505-2E9C-101B-9397-08002B2CF9AE}" pid="4" name="xd_Signature">
    <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ies>
</file>